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>
        <p:scale>
          <a:sx n="60" d="100"/>
          <a:sy n="60" d="100"/>
        </p:scale>
        <p:origin x="-3120" y="-1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8EB2-4203-49AB-8E55-23D5C9D1F74F}" type="datetimeFigureOut">
              <a:rPr lang="he-IL" smtClean="0"/>
              <a:pPr/>
              <a:t>י'/טבת/תשע"ט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58920-744A-4EC2-B34A-D71D957B46FB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1473372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8EB2-4203-49AB-8E55-23D5C9D1F74F}" type="datetimeFigureOut">
              <a:rPr lang="he-IL" smtClean="0"/>
              <a:pPr/>
              <a:t>י'/טבת/תשע"ט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58920-744A-4EC2-B34A-D71D957B46FB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1867640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8EB2-4203-49AB-8E55-23D5C9D1F74F}" type="datetimeFigureOut">
              <a:rPr lang="he-IL" smtClean="0"/>
              <a:pPr/>
              <a:t>י'/טבת/תשע"ט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58920-744A-4EC2-B34A-D71D957B46FB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2581583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8EB2-4203-49AB-8E55-23D5C9D1F74F}" type="datetimeFigureOut">
              <a:rPr lang="he-IL" smtClean="0"/>
              <a:pPr/>
              <a:t>י'/טבת/תשע"ט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58920-744A-4EC2-B34A-D71D957B46FB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1832786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8EB2-4203-49AB-8E55-23D5C9D1F74F}" type="datetimeFigureOut">
              <a:rPr lang="he-IL" smtClean="0"/>
              <a:pPr/>
              <a:t>י'/טבת/תשע"ט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58920-744A-4EC2-B34A-D71D957B46FB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999391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8EB2-4203-49AB-8E55-23D5C9D1F74F}" type="datetimeFigureOut">
              <a:rPr lang="he-IL" smtClean="0"/>
              <a:pPr/>
              <a:t>י'/טבת/תשע"ט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58920-744A-4EC2-B34A-D71D957B46FB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3921298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8EB2-4203-49AB-8E55-23D5C9D1F74F}" type="datetimeFigureOut">
              <a:rPr lang="he-IL" smtClean="0"/>
              <a:pPr/>
              <a:t>י'/טבת/תשע"ט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58920-744A-4EC2-B34A-D71D957B46FB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3738067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8EB2-4203-49AB-8E55-23D5C9D1F74F}" type="datetimeFigureOut">
              <a:rPr lang="he-IL" smtClean="0"/>
              <a:pPr/>
              <a:t>י'/טבת/תשע"ט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58920-744A-4EC2-B34A-D71D957B46FB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4194208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8EB2-4203-49AB-8E55-23D5C9D1F74F}" type="datetimeFigureOut">
              <a:rPr lang="he-IL" smtClean="0"/>
              <a:pPr/>
              <a:t>י'/טבת/תשע"ט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58920-744A-4EC2-B34A-D71D957B46FB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227952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8EB2-4203-49AB-8E55-23D5C9D1F74F}" type="datetimeFigureOut">
              <a:rPr lang="he-IL" smtClean="0"/>
              <a:pPr/>
              <a:t>י'/טבת/תשע"ט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58920-744A-4EC2-B34A-D71D957B46FB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3696905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8EB2-4203-49AB-8E55-23D5C9D1F74F}" type="datetimeFigureOut">
              <a:rPr lang="he-IL" smtClean="0"/>
              <a:pPr/>
              <a:t>י'/טבת/תשע"ט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58920-744A-4EC2-B34A-D71D957B46FB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165651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78EB2-4203-49AB-8E55-23D5C9D1F74F}" type="datetimeFigureOut">
              <a:rPr lang="he-IL" smtClean="0"/>
              <a:pPr/>
              <a:t>י'/טבת/תשע"ט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58920-744A-4EC2-B34A-D71D957B46FB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133412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-1472208" y="5271343"/>
            <a:ext cx="7772400" cy="1470025"/>
          </a:xfrm>
        </p:spPr>
        <p:txBody>
          <a:bodyPr>
            <a:noAutofit/>
          </a:bodyPr>
          <a:lstStyle/>
          <a:p>
            <a:r>
              <a:rPr lang="he-IL" sz="5400" b="1" dirty="0" smtClean="0">
                <a:solidFill>
                  <a:srgbClr val="C00000"/>
                </a:solidFill>
              </a:rPr>
              <a:t>כשהגלים מתחזקים</a:t>
            </a:r>
            <a:br>
              <a:rPr lang="he-IL" sz="5400" b="1" dirty="0" smtClean="0">
                <a:solidFill>
                  <a:srgbClr val="C00000"/>
                </a:solidFill>
              </a:rPr>
            </a:br>
            <a:r>
              <a:rPr lang="he-IL" sz="5400" b="1" dirty="0" smtClean="0">
                <a:solidFill>
                  <a:srgbClr val="C00000"/>
                </a:solidFill>
              </a:rPr>
              <a:t>החזקים מתגלים</a:t>
            </a:r>
            <a:endParaRPr lang="he-IL" sz="5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219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2886" y="1940635"/>
            <a:ext cx="3754372" cy="281577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3539" y="4737383"/>
            <a:ext cx="2972662" cy="222949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4319" y="228311"/>
            <a:ext cx="3548024" cy="266101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6201" y="4051407"/>
            <a:ext cx="3213929" cy="241051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220072" y="1"/>
            <a:ext cx="4032448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3200" b="1" dirty="0" smtClean="0">
                <a:cs typeface="+mj-cs"/>
              </a:rPr>
              <a:t>"הגל שלי" היא </a:t>
            </a:r>
            <a:r>
              <a:rPr lang="he-IL" sz="3200" b="1" dirty="0" err="1" smtClean="0">
                <a:cs typeface="+mj-cs"/>
              </a:rPr>
              <a:t>תוכנית</a:t>
            </a:r>
            <a:r>
              <a:rPr lang="he-IL" sz="3200" b="1" dirty="0" smtClean="0">
                <a:cs typeface="+mj-cs"/>
              </a:rPr>
              <a:t> בת חמישה עשר מפגשים בה התלמידים מתמחים בגלישה והרבה מעבר לכך.</a:t>
            </a:r>
            <a:endParaRPr lang="he-IL" sz="3200" b="1" dirty="0">
              <a:cs typeface="+mj-cs"/>
            </a:endParaRPr>
          </a:p>
        </p:txBody>
      </p:sp>
      <p:sp>
        <p:nvSpPr>
          <p:cNvPr id="10" name="מלבן 9"/>
          <p:cNvSpPr/>
          <p:nvPr/>
        </p:nvSpPr>
        <p:spPr>
          <a:xfrm>
            <a:off x="0" y="3417962"/>
            <a:ext cx="31318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e-IL" sz="3200" b="1" dirty="0" smtClean="0">
                <a:cs typeface="+mj-cs"/>
              </a:rPr>
              <a:t>ההתנסות נועדה כדי ליצור חוויה מעצימה המשליכה </a:t>
            </a:r>
            <a:r>
              <a:rPr lang="he-IL" sz="3200" b="1" dirty="0" smtClean="0">
                <a:cs typeface="+mj-cs"/>
              </a:rPr>
              <a:t>לכל </a:t>
            </a:r>
            <a:r>
              <a:rPr lang="he-IL" sz="3200" b="1" dirty="0" smtClean="0">
                <a:cs typeface="+mj-cs"/>
              </a:rPr>
              <a:t>תחומי החיים. המטרה היא לא לוותר, להתמיד וכך להצליח</a:t>
            </a:r>
            <a:endParaRPr lang="he-IL" sz="3200" b="1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843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39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ערכת נושא Office</vt:lpstr>
      <vt:lpstr>כשהגלים מתחזקים החזקים מתגלים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כשהגלים מתחזקים החזקים מתגלים</dc:title>
  <dc:creator>User</dc:creator>
  <cp:lastModifiedBy>evelin</cp:lastModifiedBy>
  <cp:revision>7</cp:revision>
  <dcterms:created xsi:type="dcterms:W3CDTF">2018-12-18T20:16:18Z</dcterms:created>
  <dcterms:modified xsi:type="dcterms:W3CDTF">2018-12-18T21:53:43Z</dcterms:modified>
</cp:coreProperties>
</file>